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7372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3392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3816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6786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3145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814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177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9072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0988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943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3497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9493-BD4C-4AA1-AEFE-2F85DEEED295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0505D-D62A-45D3-B5CB-DB83392B55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4226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918648" cy="2736303"/>
          </a:xfrm>
        </p:spPr>
        <p:txBody>
          <a:bodyPr>
            <a:noAutofit/>
          </a:bodyPr>
          <a:lstStyle/>
          <a:p>
            <a:r>
              <a:rPr lang="pt-BR" sz="6000" smtClean="0">
                <a:solidFill>
                  <a:srgbClr val="002060"/>
                </a:solidFill>
              </a:rPr>
              <a:t/>
            </a:r>
            <a:br>
              <a:rPr lang="pt-BR" sz="6000" smtClean="0">
                <a:solidFill>
                  <a:srgbClr val="002060"/>
                </a:solidFill>
              </a:rPr>
            </a:br>
            <a:r>
              <a:rPr lang="pt-BR" sz="6000" smtClean="0">
                <a:solidFill>
                  <a:srgbClr val="002060"/>
                </a:solidFill>
              </a:rPr>
              <a:t/>
            </a:r>
            <a:br>
              <a:rPr lang="pt-BR" sz="6000" smtClean="0">
                <a:solidFill>
                  <a:srgbClr val="002060"/>
                </a:solidFill>
              </a:rPr>
            </a:br>
            <a:r>
              <a:rPr lang="pt-BR" sz="6000" smtClean="0">
                <a:solidFill>
                  <a:srgbClr val="002060"/>
                </a:solidFill>
              </a:rPr>
              <a:t/>
            </a:r>
            <a:br>
              <a:rPr lang="pt-BR" sz="6000" smtClean="0">
                <a:solidFill>
                  <a:srgbClr val="002060"/>
                </a:solidFill>
              </a:rPr>
            </a:br>
            <a:r>
              <a:rPr lang="pt-BR" sz="6000" smtClean="0">
                <a:solidFill>
                  <a:srgbClr val="002060"/>
                </a:solidFill>
              </a:rPr>
              <a:t>A </a:t>
            </a:r>
            <a:r>
              <a:rPr lang="pt-BR" sz="6000" dirty="0" smtClean="0">
                <a:solidFill>
                  <a:srgbClr val="002060"/>
                </a:solidFill>
              </a:rPr>
              <a:t>Espiritualidade do Projeto Mudança </a:t>
            </a:r>
            <a:r>
              <a:rPr lang="pt-BR" sz="6000" smtClean="0">
                <a:solidFill>
                  <a:srgbClr val="002060"/>
                </a:solidFill>
              </a:rPr>
              <a:t>de Estruturas</a:t>
            </a:r>
            <a:br>
              <a:rPr lang="pt-BR" sz="6000" smtClean="0">
                <a:solidFill>
                  <a:srgbClr val="002060"/>
                </a:solidFill>
              </a:rPr>
            </a:br>
            <a:r>
              <a:rPr lang="pt-BR" sz="6000" smtClean="0">
                <a:solidFill>
                  <a:srgbClr val="002060"/>
                </a:solidFill>
              </a:rPr>
              <a:t/>
            </a:r>
            <a:br>
              <a:rPr lang="pt-BR" sz="6000" smtClean="0">
                <a:solidFill>
                  <a:srgbClr val="002060"/>
                </a:solidFill>
              </a:rPr>
            </a:br>
            <a:r>
              <a:rPr lang="pt-BR" sz="1200" dirty="0" err="1" smtClean="0">
                <a:solidFill>
                  <a:srgbClr val="002060"/>
                </a:solidFill>
              </a:rPr>
              <a:t>Pe</a:t>
            </a:r>
            <a:r>
              <a:rPr lang="pt-BR" sz="1200" dirty="0" smtClean="0">
                <a:solidFill>
                  <a:srgbClr val="002060"/>
                </a:solidFill>
              </a:rPr>
              <a:t>. Alex, Sandro Reis,CM</a:t>
            </a:r>
            <a:br>
              <a:rPr lang="pt-BR" sz="1200" dirty="0" smtClean="0">
                <a:solidFill>
                  <a:srgbClr val="002060"/>
                </a:solidFill>
              </a:rPr>
            </a:br>
            <a:r>
              <a:rPr lang="pt-BR" sz="1200" b="1" dirty="0" smtClean="0"/>
              <a:t>I Encontro da Família Vicentina da Região Centro-Oeste</a:t>
            </a: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b="1" dirty="0" smtClean="0"/>
              <a:t>Brasília, 27 a 29 de março de 2015</a:t>
            </a: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b="1" dirty="0" smtClean="0"/>
              <a:t> </a:t>
            </a: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b="1" i="1" dirty="0" smtClean="0"/>
              <a:t>Tema: “Audácia da Caridade como compromisso na Missão” / “A Mudança é possível!”</a:t>
            </a:r>
            <a:r>
              <a:rPr lang="pt-BR" sz="1200" dirty="0" smtClean="0"/>
              <a:t/>
            </a:r>
            <a:br>
              <a:rPr lang="pt-BR" sz="1200" dirty="0" smtClean="0"/>
            </a:br>
            <a:endParaRPr lang="pt-BR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3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solidFill>
                  <a:srgbClr val="0070C0"/>
                </a:solidFill>
              </a:rPr>
              <a:t>Texto Bíblico:</a:t>
            </a:r>
            <a:endParaRPr lang="pt-BR" sz="54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Mt</a:t>
            </a:r>
            <a:r>
              <a:rPr lang="pt-BR" dirty="0" smtClean="0"/>
              <a:t> 8, 1-4</a:t>
            </a:r>
          </a:p>
          <a:p>
            <a:endParaRPr lang="pt-BR" dirty="0" smtClean="0"/>
          </a:p>
          <a:p>
            <a:r>
              <a:rPr lang="pt-BR" dirty="0" smtClean="0"/>
              <a:t>Leitura </a:t>
            </a:r>
          </a:p>
          <a:p>
            <a:endParaRPr lang="pt-BR" dirty="0" smtClean="0"/>
          </a:p>
          <a:p>
            <a:r>
              <a:rPr lang="pt-BR" dirty="0" smtClean="0"/>
              <a:t>Meditação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8066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714202"/>
          </a:xfrm>
        </p:spPr>
        <p:txBody>
          <a:bodyPr>
            <a:noAutofit/>
          </a:bodyPr>
          <a:lstStyle/>
          <a:p>
            <a:r>
              <a:rPr lang="pt-BR" sz="5400" dirty="0" smtClean="0"/>
              <a:t>O Projeto impulsiona-nos a dois movimentos: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20888"/>
            <a:ext cx="8003232" cy="3705275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0070C0"/>
                </a:solidFill>
              </a:rPr>
              <a:t>Movimento para dentro</a:t>
            </a:r>
          </a:p>
          <a:p>
            <a:endParaRPr lang="pt-BR" sz="4000" dirty="0" smtClean="0">
              <a:solidFill>
                <a:srgbClr val="0070C0"/>
              </a:solidFill>
            </a:endParaRPr>
          </a:p>
          <a:p>
            <a:endParaRPr lang="pt-BR" sz="4000" dirty="0">
              <a:solidFill>
                <a:srgbClr val="0070C0"/>
              </a:solidFill>
            </a:endParaRPr>
          </a:p>
          <a:p>
            <a:r>
              <a:rPr lang="pt-BR" sz="4000" dirty="0" smtClean="0">
                <a:solidFill>
                  <a:srgbClr val="0070C0"/>
                </a:solidFill>
              </a:rPr>
              <a:t>Movimento para fora</a:t>
            </a:r>
            <a:endParaRPr lang="pt-BR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10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Autofit/>
          </a:bodyPr>
          <a:lstStyle/>
          <a:p>
            <a:r>
              <a:rPr lang="pt-BR" dirty="0" smtClean="0"/>
              <a:t>Movimento para dentro: voltado para Deus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204864"/>
            <a:ext cx="8003232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500" dirty="0" smtClean="0">
                <a:solidFill>
                  <a:srgbClr val="002060"/>
                </a:solidFill>
              </a:rPr>
              <a:t>Necessidade de um diálogo (oração) íntimo com Deus:</a:t>
            </a:r>
          </a:p>
          <a:p>
            <a:pPr marL="0" indent="0">
              <a:buNone/>
            </a:pPr>
            <a:endParaRPr lang="pt-BR" sz="4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35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Compreender o sentido da vida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/>
              <a:t>Compreender o sentido da vida</a:t>
            </a:r>
          </a:p>
          <a:p>
            <a:endParaRPr lang="pt-BR" sz="3600" dirty="0" smtClean="0"/>
          </a:p>
          <a:p>
            <a:r>
              <a:rPr lang="pt-BR" sz="3600" dirty="0" smtClean="0"/>
              <a:t>Compreender o seu comprometimento com o projeto de Deus</a:t>
            </a:r>
          </a:p>
          <a:p>
            <a:endParaRPr lang="pt-BR" sz="3600" dirty="0" smtClean="0"/>
          </a:p>
          <a:p>
            <a:endParaRPr lang="pt-BR" sz="3600" dirty="0"/>
          </a:p>
          <a:p>
            <a:r>
              <a:rPr lang="pt-BR" sz="3600" dirty="0" smtClean="0"/>
              <a:t>Glorificar a Deus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102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Movimento para fora: Realidade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Comprometimento com o Reino de Deus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No nosso caso: Serviço aos pobres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4355976" y="234888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330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Percepção da realidade</a:t>
            </a:r>
          </a:p>
          <a:p>
            <a:endParaRPr lang="pt-BR" dirty="0" smtClean="0"/>
          </a:p>
          <a:p>
            <a:r>
              <a:rPr lang="pt-BR" dirty="0" smtClean="0"/>
              <a:t>Aproximação </a:t>
            </a:r>
          </a:p>
          <a:p>
            <a:endParaRPr lang="pt-BR" dirty="0" smtClean="0"/>
          </a:p>
          <a:p>
            <a:r>
              <a:rPr lang="pt-BR" dirty="0" smtClean="0"/>
              <a:t>Encontro </a:t>
            </a:r>
          </a:p>
          <a:p>
            <a:endParaRPr lang="pt-BR" dirty="0" smtClean="0"/>
          </a:p>
          <a:p>
            <a:r>
              <a:rPr lang="pt-BR"/>
              <a:t>C</a:t>
            </a:r>
            <a:r>
              <a:rPr lang="pt-BR" smtClean="0"/>
              <a:t>onstrução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172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86</Words>
  <Application>Microsoft Office PowerPoint</Application>
  <PresentationFormat>Apresentação na tela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   A Espiritualidade do Projeto Mudança de Estruturas  Pe. Alex, Sandro Reis,CM I Encontro da Família Vicentina da Região Centro-Oeste Brasília, 27 a 29 de março de 2015   Tema: “Audácia da Caridade como compromisso na Missão” / “A Mudança é possível!” </vt:lpstr>
      <vt:lpstr>Texto Bíblico:</vt:lpstr>
      <vt:lpstr>O Projeto impulsiona-nos a dois movimentos:</vt:lpstr>
      <vt:lpstr>Movimento para dentro: voltado para Deus</vt:lpstr>
      <vt:lpstr>Compreender o sentido da vida</vt:lpstr>
      <vt:lpstr>Movimento para fora: Realidade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Espiritualidade do Projeto Mudança de Estruturas</dc:title>
  <dc:creator>Pe. Alessandro</dc:creator>
  <cp:lastModifiedBy>usuario</cp:lastModifiedBy>
  <cp:revision>11</cp:revision>
  <dcterms:created xsi:type="dcterms:W3CDTF">2015-03-26T17:45:40Z</dcterms:created>
  <dcterms:modified xsi:type="dcterms:W3CDTF">2015-05-18T19:51:28Z</dcterms:modified>
</cp:coreProperties>
</file>